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3" r:id="rId7"/>
    <p:sldId id="264" r:id="rId8"/>
    <p:sldId id="265" r:id="rId9"/>
    <p:sldId id="261" r:id="rId10"/>
    <p:sldId id="267" r:id="rId11"/>
    <p:sldId id="268" r:id="rId12"/>
    <p:sldId id="269" r:id="rId13"/>
    <p:sldId id="270" r:id="rId14"/>
    <p:sldId id="271" r:id="rId15"/>
    <p:sldId id="272" r:id="rId16"/>
    <p:sldId id="26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974558"/>
          </a:xfrm>
        </p:spPr>
        <p:txBody>
          <a:bodyPr>
            <a:normAutofit/>
          </a:bodyPr>
          <a:lstStyle/>
          <a:p>
            <a:r>
              <a:rPr lang="id-ID" dirty="0"/>
              <a:t>         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SEMANGAT DAN KEGAIRAHAN KERJA KARYAAN</a:t>
            </a:r>
            <a:b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(Pertemuan ke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034" y="1082842"/>
            <a:ext cx="9566461" cy="60278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kegairahan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endParaRPr lang="id-ID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kegairahan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keinginan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sekelompok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operasional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(SOP)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tercapai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maksimal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pengaruhnya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kegairahan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kegairahan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dua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keuntungan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mengikat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sekaligus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kegairahan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berkenaan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reward system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dasarnya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menumbuhkan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diakui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menyentuh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sangat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kompleks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sifatnya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senang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bergairah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Kesehatan mental,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mengikuti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pelatihan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simbol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status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berharga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23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5DC29-9CF7-EF29-613F-01C0A947C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97042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BA0A0-5AD2-3E05-2EA4-345C54AD9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113" y="397042"/>
            <a:ext cx="9826234" cy="6641432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2. Dasar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menilainya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fluktuatif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perekonomian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kunci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skala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Penyususnan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skala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menjelaskannya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Membutuhkan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sangat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rinci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berhasil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peringkat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difungsikan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menilai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jabatan-jabatan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lingkup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O, P, Q, R, S,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seterusnya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point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metods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versi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berciri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kuantitatif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kerap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kali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rinci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Penilai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skala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namun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rumusnya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melainkan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rumusan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factor-factor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skala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point methods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enam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Langkah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subfaktornya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lazim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biasa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dikenal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adannya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empat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penilain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untukmenimbang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ringannya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44500" indent="-44450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a. factor skill,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keahlian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dituntut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diwakili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oleh subfactor Pendidikan,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pelatihan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44500" indent="-444500" algn="just">
              <a:lnSpc>
                <a:spcPct val="150000"/>
              </a:lnSpc>
              <a:buNone/>
            </a:pP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81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4951F-A51C-1C40-B4E2-FF05EC562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57200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381BD-01F3-39B0-44BE-DD8A91892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294" y="360947"/>
            <a:ext cx="9817769" cy="7002379"/>
          </a:xfrm>
        </p:spPr>
        <p:txBody>
          <a:bodyPr>
            <a:normAutofit/>
          </a:bodyPr>
          <a:lstStyle/>
          <a:p>
            <a:pPr marL="541338" indent="-541338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b. factor effort,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segenap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dikerahkan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pemegang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berfungsi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menjalankan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diwakili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mental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fisik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541338" indent="-541338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c.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responsibility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berkaiatan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data, orang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541338" indent="-541338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d.	factor working conditions,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Kesehatan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kemungkinan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kecelakaan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bobot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Bobot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subfactor agar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pembelian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tercapai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derajat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taraf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dan subfactor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dan subfactor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bobotnya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totalitas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bobot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100%,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halnya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derajat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taraf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dan subfactor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Batasan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definisi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4. 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taraf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subfactor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412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9D1C8-CDB4-EC2E-53F2-D73C40AE0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765" y="0"/>
            <a:ext cx="8596668" cy="360947"/>
          </a:xfrm>
        </p:spPr>
        <p:txBody>
          <a:bodyPr>
            <a:normAutofit fontScale="90000"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1438F-B70A-CEC0-E840-BB477B448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765" y="264695"/>
            <a:ext cx="9729982" cy="6978316"/>
          </a:xfrm>
        </p:spPr>
        <p:txBody>
          <a:bodyPr>
            <a:normAutofit/>
          </a:bodyPr>
          <a:lstStyle/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menghadkan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Batasan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subfactor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bobot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difungsikan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6.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taraf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subfactor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dijumlahkan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bentuknya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job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veliue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Keunggulan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point methods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Rumusan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taraf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derajat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factor dan subfactor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reliable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dipercaya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Pendataan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antarjabatan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berbentuk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dimanipulasi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teliti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konsisten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dipahami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         Adapun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kelemahan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point methods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Agak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factor, subfactor dan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rumusan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definisi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derajat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taraf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 subfactor </a:t>
            </a:r>
            <a:r>
              <a:rPr lang="en-ID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ID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56138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03901-5724-1772-CAEA-B9396C292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69232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E4FA2-BBAC-719B-4356-F48C9877E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421" y="469233"/>
            <a:ext cx="9637295" cy="71587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Agak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menimbang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bobot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dan subfactor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Pelaksanaannya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memerlukan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rinci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wungu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Brotaharsojo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), 2003)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Samsudin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(2006: 189)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penerimaan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berfungsi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jaminan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kelangsungan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kemanusiaan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produksi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 Dan juga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Samsudin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2006: 189)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dinyatakan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uang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persetujuan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dibayarkan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perjanjian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penerima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dikemukakan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kaitan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minimum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kelayakan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sehubungan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dampak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timbul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meningkatnya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minimum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penciptaan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lapangan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terampil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Hasil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penelitian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bervariasi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kenaikan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minimum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menurunkan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Peneliti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justru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dampak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sedikit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Tampaknya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perekonomian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penengah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87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87122-08E8-C3AD-26C9-7FC98CD1C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97042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7E7B6-4760-24EB-8180-FA876A88C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397041"/>
            <a:ext cx="10347158" cy="68820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perdebatan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muncul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terakhir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politisi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Amerika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berargumen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minimum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Amerika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biasannya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diidentifikasikan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keluarga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empat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keluarga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dihidupi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keluarja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garis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kemiskinan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resminya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Amerika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2002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$7,50 per jam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signifikan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minimum.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Rivai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(2005: 375),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mengjelaskan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didefinisikan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jasa-jasannya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dibayarkan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dihasilkan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Jadi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berubah-ubah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biasannya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dihubungkan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lepas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Strutur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jejjang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vertical dan horizontal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asumsi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unit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jenjangnya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unit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jenjangnya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ditolak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asumsi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bobotnya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Beban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(volume dan Baban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tersedia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deskripsi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982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F3CA5-C3AA-B351-2B77-7D8F13346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81263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45138-D406-7452-A25C-2BB2337EC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421" y="372979"/>
            <a:ext cx="9757611" cy="6809874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Realisasi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mempergunakan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deskripsi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Dari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riil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memangku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memangku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menyususn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samping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mengatakan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pekerjaan.jabatan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Menyusun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tingkatan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(ranking)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dijadikan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Dari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(job evaluation)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(job appraisal)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objektifnya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beban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dikerjakan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berubah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pejabat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dipromosikan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jenjang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verikal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dipindahkan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lain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setingkat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(horizontal). Beban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berubah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berkembang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dinamika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perkembangan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strategi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lain-lain.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objeknya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pelaksana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individual,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keberhasilan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kegagalannya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mewujudkan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masing-masing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26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7463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SELESAI</a:t>
            </a:r>
            <a:endParaRPr lang="id-ID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TERIMA KASIH</a:t>
            </a:r>
            <a:endParaRPr lang="id-ID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42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36884"/>
          </a:xfrm>
        </p:spPr>
        <p:txBody>
          <a:bodyPr>
            <a:normAutofit/>
          </a:bodyPr>
          <a:lstStyle/>
          <a:p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36884"/>
            <a:ext cx="9008087" cy="6870032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Penyediaan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pembiayaan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(cost)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diupayakan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sasarannya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tetapnya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ranking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bawah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relative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sejenisnya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berharga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diperkirakan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memerlukan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Sedang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ranking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menengah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upahnya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bermanfaat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bersamaan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dipergunakannya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memelihara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status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ekonominya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samping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Sasaran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terutama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berpertisipasi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kontribusi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Sasaran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arti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relevan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mewujudkan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jaminan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rasa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pemilihan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teladan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diiringi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piagam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hadiah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setahun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HUT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nasional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(Nawawi, 1998).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</a:p>
          <a:p>
            <a:pPr marL="0" indent="0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075197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469232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2978"/>
            <a:ext cx="9432758" cy="705050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kesehatan</a:t>
            </a:r>
            <a:r>
              <a:rPr lang="id-ID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diterimakan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konsekuensi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kedudukannya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/Perusahaan.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membayar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penerima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memproduksi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menghasilkan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yang sangat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/Perusahaan.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aman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sehat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tercermin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aktivitas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organisasional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Makin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/Perusahaan. Pada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memerhatikan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Kesehatan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justru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terciptannya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pemeliharaan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Kesehatan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terutama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bagian-bagian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kecelakaan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prakteknya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ternyata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factor.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Pengupahan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unsur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karyawan.pekerja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Begitu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Kesehatan program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lepas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kesejahteraan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menyeluruh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perencanaan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pengupahannya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arti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Kesehatan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d-ID" dirty="0"/>
              <a:t>     </a:t>
            </a:r>
          </a:p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2811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37882"/>
          </a:xfrm>
        </p:spPr>
        <p:txBody>
          <a:bodyPr>
            <a:normAutofit fontScale="90000"/>
          </a:bodyPr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424" y="537850"/>
            <a:ext cx="9713544" cy="677734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Hasibuan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(2005: 118)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    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dibayarkan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harian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berpedoman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perjanjian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disepakati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pembayarannya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dimaksud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jasa-jasannya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dibayarkan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jam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dihasilkan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banyaknya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Jadi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jumlahnya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berubah-ubah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dihubungkan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lepas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disini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Perusahaan/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harian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)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disepakati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dibayarkan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selesai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pemberi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selesai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mingguan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tergantung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kesepakatan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Bersama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buruh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angkat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di Pelabuhan,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cleaning service,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oleh para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guru.tukang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bangunan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lain-lain.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yang sangat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internal equity dan external equity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dipersepsi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input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/Perusahaan.</a:t>
            </a:r>
            <a:endParaRPr lang="id-ID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id-ID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72474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81263"/>
          </a:xfrm>
        </p:spPr>
        <p:txBody>
          <a:bodyPr>
            <a:normAutofit fontScale="90000"/>
          </a:bodyPr>
          <a:lstStyle/>
          <a:p>
            <a:r>
              <a:rPr lang="id-ID" sz="22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br>
              <a:rPr lang="id-ID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7" y="312820"/>
            <a:ext cx="10467473" cy="689409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d-ID" dirty="0"/>
              <a:t> </a:t>
            </a:r>
            <a:r>
              <a:rPr lang="en-US" dirty="0"/>
              <a:t>       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Ekternal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equity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dipersepsi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mengusahakan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adannya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equity,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Perusahaan.organisasi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ditempuh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menganalisis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mengevaluasi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survei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spesifikasi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landasan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mengevaluasi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sistematis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menemukan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lain.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mengusahakan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tercapainya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internal equity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unsur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sangat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mempertimbangkan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factor-factor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panitia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sengaja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dibentuk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panitia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hendaknya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orang-orang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akrab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dibicarakan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masing-masing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perseptif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 dan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sebaiknya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mengikutsertakan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ditemukan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biasannya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dipraktikkan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pemeringkatan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job </a:t>
            </a:r>
            <a:r>
              <a:rPr lang="en-US" sz="1700" i="1" dirty="0" err="1">
                <a:latin typeface="Arial" panose="020B0604020202020204" pitchFamily="34" charset="0"/>
                <a:cs typeface="Arial" panose="020B0604020202020204" pitchFamily="34" charset="0"/>
              </a:rPr>
              <a:t>rangking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pengelompokan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job grading)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factors comparison method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) dan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poin</a:t>
            </a:r>
            <a:r>
              <a:rPr lang="en-US" sz="17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i="1" dirty="0">
                <a:latin typeface="Arial" panose="020B0604020202020204" pitchFamily="34" charset="0"/>
                <a:cs typeface="Arial" panose="020B0604020202020204" pitchFamily="34" charset="0"/>
              </a:rPr>
              <a:t>(point system).</a:t>
            </a:r>
            <a:endParaRPr lang="id-ID" sz="2600" i="1" dirty="0"/>
          </a:p>
        </p:txBody>
      </p:sp>
    </p:spTree>
    <p:extLst>
      <p:ext uri="{BB962C8B-B14F-4D97-AF65-F5344CB8AC3E}">
        <p14:creationId xmlns:p14="http://schemas.microsoft.com/office/powerpoint/2010/main" val="3585348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36884"/>
          </a:xfrm>
        </p:spPr>
        <p:txBody>
          <a:bodyPr>
            <a:normAutofit fontScale="90000"/>
          </a:bodyPr>
          <a:lstStyle/>
          <a:p>
            <a:r>
              <a:rPr lang="id-ID" sz="18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0632"/>
            <a:ext cx="10034337" cy="715878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pemeringkatan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900" i="1" dirty="0">
                <a:latin typeface="Arial" panose="020B0604020202020204" pitchFamily="34" charset="0"/>
                <a:cs typeface="Arial" panose="020B0604020202020204" pitchFamily="34" charset="0"/>
              </a:rPr>
              <a:t>job ranking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menilai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lain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i="1" dirty="0">
                <a:latin typeface="Arial" panose="020B0604020202020204" pitchFamily="34" charset="0"/>
                <a:cs typeface="Arial" panose="020B0604020202020204" pitchFamily="34" charset="0"/>
              </a:rPr>
              <a:t>job description, job specification</a:t>
            </a:r>
            <a:r>
              <a:rPr lang="en-US" sz="19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i="1" dirty="0">
                <a:latin typeface="Arial" panose="020B0604020202020204" pitchFamily="34" charset="0"/>
                <a:cs typeface="Arial" panose="020B0604020202020204" pitchFamily="34" charset="0"/>
              </a:rPr>
              <a:t>job performance standard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subjektif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pengurutan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kepentingannya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contohnya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bengkel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bengkel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skertaris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supervisor,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masinis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keamanan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versi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berciri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kualitatif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lain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Perusahaan,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urutan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peringkat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ranking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fari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ringan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sampai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sebaliknya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ilustrasi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job ranking.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Keunggulan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job ranking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peringkat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metodenya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sederhana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biayanya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murah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Adapun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kelemahan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peringkat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a. 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ranking,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b. Ranking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subjektif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kerafkali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orangnya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argumentasi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mendasar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pilihan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ranking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peringkatnya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dangkal</a:t>
            </a: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c. Bila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variabel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 err="1">
                <a:latin typeface="Arial" panose="020B0604020202020204" pitchFamily="34" charset="0"/>
                <a:cs typeface="Arial" panose="020B0604020202020204" pitchFamily="34" charset="0"/>
              </a:rPr>
              <a:t>pengelompokan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900" i="1" dirty="0">
                <a:latin typeface="Arial" panose="020B0604020202020204" pitchFamily="34" charset="0"/>
                <a:cs typeface="Arial" panose="020B0604020202020204" pitchFamily="34" charset="0"/>
              </a:rPr>
              <a:t>classification method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versi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berciri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kualitatif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dikenal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gradasi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job grading.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jabatan-jabatan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dikelompokkan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kelas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kesesuaian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uraian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jabatannta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kelas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jabatannya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1900" dirty="0"/>
          </a:p>
        </p:txBody>
      </p:sp>
    </p:spTree>
    <p:extLst>
      <p:ext uri="{BB962C8B-B14F-4D97-AF65-F5344CB8AC3E}">
        <p14:creationId xmlns:p14="http://schemas.microsoft.com/office/powerpoint/2010/main" val="88870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-120315"/>
            <a:ext cx="8596668" cy="397042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276726"/>
            <a:ext cx="9312442" cy="690612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d-ID" sz="16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disusun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derajat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dirumuskan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sedemikian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rupa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menggambarkan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tingkatan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tertentu.Dengan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kelasnya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keunggulan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Metodw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sederhana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dipahami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Adapun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kelemahan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butuh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ketelitian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klasifikasi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jabatannya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absolut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tergolong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dua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sukar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dilaksanakan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bervariasi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penilai-penilai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mengenal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dinilainya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sekaligus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relatif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sukar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merumuskan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kalimat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kelasnya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berpengaruh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408732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397041"/>
          </a:xfrm>
        </p:spPr>
        <p:txBody>
          <a:bodyPr>
            <a:normAutofit/>
          </a:bodyPr>
          <a:lstStyle/>
          <a:p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Lanjut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452" y="397043"/>
            <a:ext cx="9553074" cy="718285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d-ID" b="1" dirty="0"/>
              <a:t>      </a:t>
            </a:r>
            <a:r>
              <a:rPr lang="en-US" b="1" dirty="0"/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compaeison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method,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versi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berciri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kuantitatif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faktor-faktor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kritisnya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dimaksud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factor-factor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ditemukan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Sebagian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juga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hendak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dipilih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digunakannya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factor-factor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membandingkan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derajat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ilustrasi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 (factors comparison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methode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penerapan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membutuhkan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lima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tahap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factor-factor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-factor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Pendidikan,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pelatihan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persyaratan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2.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Menetukan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jabatan-jabatan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kunci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yakni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jabatan-jabatan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divisi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unit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dan juga pada Perusahaan-Perusahaan lain.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kunci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konotasi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menetap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stabil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3277536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582" y="0"/>
            <a:ext cx="8596668" cy="360947"/>
          </a:xfrm>
        </p:spPr>
        <p:txBody>
          <a:bodyPr>
            <a:normAutofit fontScale="90000"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203" y="252663"/>
            <a:ext cx="9881986" cy="6882063"/>
          </a:xfrm>
        </p:spPr>
        <p:txBody>
          <a:bodyPr>
            <a:normAutofit/>
          </a:bodyPr>
          <a:lstStyle/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Membandingkan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kunci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4.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kritis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Dari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pengalokasian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kunci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ditemukan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factor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berbentuk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uang)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derajad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5.	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Mengevaluasi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jabatan-jabatan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jabatan-jabatan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kunci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perbandingannya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jabatan-jabatan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diketahui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hargannya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penjumlahan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kritisnya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Adapun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keunggulan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factors comparison method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angka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2. Skala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disusun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disesuaikan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3. Bila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skala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tersusun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jabatan-jabatan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Skalanya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berbentuk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uang (rupiah,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dolar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euro),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konversinya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hendak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diterapkan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Kelemahan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factors comparison method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 Bila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ketidakadilan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kunci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patokan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ketidakadilan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tercermin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pula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jabatan-jabatan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7249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1432</TotalTime>
  <Words>3290</Words>
  <Application>Microsoft Office PowerPoint</Application>
  <PresentationFormat>Widescreen</PresentationFormat>
  <Paragraphs>120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           SEMANGAT DAN KEGAIRAHAN KERJA KARYAAN                                                (Pertemuan ke 7)</vt:lpstr>
      <vt:lpstr>Lanjutan</vt:lpstr>
      <vt:lpstr>Lanjutan</vt:lpstr>
      <vt:lpstr>Lanjutan</vt:lpstr>
      <vt:lpstr>Lanjutan  </vt:lpstr>
      <vt:lpstr>lanjutan</vt:lpstr>
      <vt:lpstr>Lanjutan</vt:lpstr>
      <vt:lpstr>Lanjut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SELESAI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O365</cp:lastModifiedBy>
  <cp:revision>140</cp:revision>
  <dcterms:created xsi:type="dcterms:W3CDTF">2020-10-20T12:41:48Z</dcterms:created>
  <dcterms:modified xsi:type="dcterms:W3CDTF">2023-11-02T14:05:48Z</dcterms:modified>
</cp:coreProperties>
</file>